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13"/>
  </p:notesMasterIdLst>
  <p:handoutMasterIdLst>
    <p:handoutMasterId r:id="rId14"/>
  </p:handoutMasterIdLst>
  <p:sldIdLst>
    <p:sldId id="320" r:id="rId2"/>
    <p:sldId id="321" r:id="rId3"/>
    <p:sldId id="322" r:id="rId4"/>
    <p:sldId id="323" r:id="rId5"/>
    <p:sldId id="324" r:id="rId6"/>
    <p:sldId id="331" r:id="rId7"/>
    <p:sldId id="329" r:id="rId8"/>
    <p:sldId id="325" r:id="rId9"/>
    <p:sldId id="328" r:id="rId10"/>
    <p:sldId id="330" r:id="rId11"/>
    <p:sldId id="33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5A1"/>
    <a:srgbClr val="FEE9E8"/>
    <a:srgbClr val="122AA2"/>
    <a:srgbClr val="193F61"/>
    <a:srgbClr val="F34840"/>
    <a:srgbClr val="AFABAB"/>
    <a:srgbClr val="EE6017"/>
    <a:srgbClr val="F04942"/>
    <a:srgbClr val="E45B17"/>
    <a:srgbClr val="004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 autoAdjust="0"/>
  </p:normalViewPr>
  <p:slideViewPr>
    <p:cSldViewPr snapToGrid="0" showGuides="1">
      <p:cViewPr>
        <p:scale>
          <a:sx n="83" d="100"/>
          <a:sy n="83" d="100"/>
        </p:scale>
        <p:origin x="-798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7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77276-D5A3-4C42-B53D-6D65E9619CD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2CABB-FE75-4E95-B3AC-A6DC2C3AF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316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841C1-8CFC-4A10-86DC-E5C8C15AD1D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85C2C-2C20-40C6-9386-811BECB79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967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6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0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7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4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5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4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3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5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9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5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7230" y="1097280"/>
            <a:ext cx="8363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___________________________________________________________________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4798" y="2491740"/>
            <a:ext cx="7649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 smtClean="0">
                <a:solidFill>
                  <a:srgbClr val="193F61"/>
                </a:solidFill>
                <a:latin typeface="Arial Black" panose="020B0A04020102020204" pitchFamily="34" charset="0"/>
                <a:ea typeface="Cambria Math" panose="02040503050406030204" pitchFamily="18" charset="0"/>
                <a:cs typeface="Aharoni" panose="02010803020104030203" pitchFamily="2" charset="-79"/>
              </a:rPr>
              <a:t>Вода - образ</a:t>
            </a:r>
            <a:r>
              <a:rPr lang="ru-RU" sz="5400" i="1" dirty="0" smtClean="0">
                <a:solidFill>
                  <a:srgbClr val="193F61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 добра</a:t>
            </a:r>
            <a:endParaRPr lang="ru-RU" sz="5400" i="1" dirty="0">
              <a:solidFill>
                <a:srgbClr val="193F61"/>
              </a:solidFill>
              <a:latin typeface="Arial Black" panose="020B0A040201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4396" y="594360"/>
            <a:ext cx="5908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122AA2"/>
                </a:solidFill>
                <a:latin typeface="Arial Black" panose="020B0A04020102020204" pitchFamily="34" charset="0"/>
              </a:rPr>
              <a:t>Солецкий муниципальный округ</a:t>
            </a:r>
            <a:endParaRPr lang="ru-RU" sz="2400" i="1" dirty="0">
              <a:solidFill>
                <a:srgbClr val="122AA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60120" y="1177290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__________________________________________________________________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8840" y="715625"/>
            <a:ext cx="5161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solidFill>
                  <a:srgbClr val="193F61"/>
                </a:solidFill>
                <a:latin typeface="Arial Black" panose="020B0A04020102020204" pitchFamily="34" charset="0"/>
                <a:ea typeface="Cambria Math" panose="02040503050406030204" pitchFamily="18" charset="0"/>
                <a:cs typeface="Aharoni" panose="02010803020104030203" pitchFamily="2" charset="-79"/>
              </a:rPr>
              <a:t>Вода - образ</a:t>
            </a:r>
            <a:r>
              <a:rPr lang="ru-RU" sz="3600" i="1" dirty="0">
                <a:solidFill>
                  <a:srgbClr val="193F61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 добра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9906" y="2694087"/>
            <a:ext cx="7439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Живи, родник, живи!</a:t>
            </a:r>
            <a:endParaRPr lang="ru-RU" sz="4800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8000" y="777240"/>
            <a:ext cx="6858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60120" y="1177290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__________________________________________________________________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8840" y="715625"/>
            <a:ext cx="5161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solidFill>
                  <a:srgbClr val="193F61"/>
                </a:solidFill>
                <a:latin typeface="Arial Black" panose="020B0A04020102020204" pitchFamily="34" charset="0"/>
                <a:ea typeface="Cambria Math" panose="02040503050406030204" pitchFamily="18" charset="0"/>
                <a:cs typeface="Aharoni" panose="02010803020104030203" pitchFamily="2" charset="-79"/>
              </a:rPr>
              <a:t>Вода - образ</a:t>
            </a:r>
            <a:r>
              <a:rPr lang="ru-RU" sz="3600" i="1" dirty="0">
                <a:solidFill>
                  <a:srgbClr val="193F61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 добра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330" y="1860857"/>
            <a:ext cx="85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Если будут звенеть родники, будет биться и сердце России!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Tatyana\AppData\Local\Temp\Rar$DIa4728.22274\image-30-03-23-12-05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2549128"/>
            <a:ext cx="3372052" cy="4097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Isakova\Pictures\родник.jpg"/>
          <p:cNvPicPr>
            <a:picLocks noChangeAspect="1" noChangeArrowheads="1"/>
          </p:cNvPicPr>
          <p:nvPr/>
        </p:nvPicPr>
        <p:blipFill rotWithShape="1">
          <a:blip r:embed="rId3"/>
          <a:srcRect b="7500"/>
          <a:stretch/>
        </p:blipFill>
        <p:spPr bwMode="auto">
          <a:xfrm>
            <a:off x="135336" y="2549128"/>
            <a:ext cx="4859576" cy="4188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05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60120" y="1177290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__________________________________________________________________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8840" y="715625"/>
            <a:ext cx="5161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solidFill>
                  <a:srgbClr val="193F61"/>
                </a:solidFill>
                <a:latin typeface="Arial Black" panose="020B0A04020102020204" pitchFamily="34" charset="0"/>
                <a:ea typeface="Cambria Math" panose="02040503050406030204" pitchFamily="18" charset="0"/>
                <a:cs typeface="Aharoni" panose="02010803020104030203" pitchFamily="2" charset="-79"/>
              </a:rPr>
              <a:t>Вода - образ</a:t>
            </a:r>
            <a:r>
              <a:rPr lang="ru-RU" sz="3600" i="1" dirty="0">
                <a:solidFill>
                  <a:srgbClr val="193F61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 добра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668" y="1703070"/>
            <a:ext cx="8204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    В городе  Сольцы по сей день сохранились исторические 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здания , в атмосфере которых  </a:t>
            </a:r>
            <a:r>
              <a:rPr lang="ru-RU" sz="2400" b="1" i="1" dirty="0">
                <a:solidFill>
                  <a:srgbClr val="0070C0"/>
                </a:solidFill>
              </a:rPr>
              <a:t>с</a:t>
            </a:r>
            <a:r>
              <a:rPr lang="ru-RU" sz="2400" b="1" i="1" dirty="0" smtClean="0">
                <a:solidFill>
                  <a:srgbClr val="0070C0"/>
                </a:solidFill>
              </a:rPr>
              <a:t>ливаются воедино 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русские купеческие и православные традиции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12" name="Picture 2" descr="C:\Users\Isakova\Pictures\image-22-03-23-12-18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9835" y="3041748"/>
            <a:ext cx="4050029" cy="3080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Tatyana\Downloads\image-30-03-23-12-26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015311"/>
            <a:ext cx="3646170" cy="3106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0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60120" y="1177290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__________________________________________________________________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8840" y="715625"/>
            <a:ext cx="5161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solidFill>
                  <a:srgbClr val="193F61"/>
                </a:solidFill>
                <a:latin typeface="Arial Black" panose="020B0A04020102020204" pitchFamily="34" charset="0"/>
                <a:ea typeface="Cambria Math" panose="02040503050406030204" pitchFamily="18" charset="0"/>
                <a:cs typeface="Aharoni" panose="02010803020104030203" pitchFamily="2" charset="-79"/>
              </a:rPr>
              <a:t>Вода - образ</a:t>
            </a:r>
            <a:r>
              <a:rPr lang="ru-RU" sz="3600" i="1" dirty="0">
                <a:solidFill>
                  <a:srgbClr val="193F61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 добра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1559" y="1619488"/>
            <a:ext cx="678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Солецкий краеведческий музей</a:t>
            </a:r>
            <a:endParaRPr lang="ru-RU" sz="2800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Tatyana\Downloads\WhatsApp Image 2023-03-30 at 16.33.4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9" y="2251230"/>
            <a:ext cx="6972301" cy="4450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5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60120" y="1177290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__________________________________________________________________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8840" y="715625"/>
            <a:ext cx="5161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solidFill>
                  <a:srgbClr val="193F61"/>
                </a:solidFill>
                <a:latin typeface="Arial Black" panose="020B0A04020102020204" pitchFamily="34" charset="0"/>
                <a:ea typeface="Cambria Math" panose="02040503050406030204" pitchFamily="18" charset="0"/>
                <a:cs typeface="Aharoni" panose="02010803020104030203" pitchFamily="2" charset="-79"/>
              </a:rPr>
              <a:t>Вода - образ</a:t>
            </a:r>
            <a:r>
              <a:rPr lang="ru-RU" sz="3600" i="1" dirty="0">
                <a:solidFill>
                  <a:srgbClr val="193F61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 добра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100" y="2000250"/>
            <a:ext cx="363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Набережная реки </a:t>
            </a:r>
            <a:r>
              <a:rPr lang="ru-RU" i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Шелонь</a:t>
            </a:r>
            <a:endParaRPr lang="ru-RU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Isakova\Pictures\новая набережная.jpg"/>
          <p:cNvPicPr>
            <a:picLocks noChangeAspect="1" noChangeArrowheads="1"/>
          </p:cNvPicPr>
          <p:nvPr/>
        </p:nvPicPr>
        <p:blipFill>
          <a:blip r:embed="rId2"/>
          <a:srcRect l="7451" r="-2" b="-2"/>
          <a:stretch>
            <a:fillRect/>
          </a:stretch>
        </p:blipFill>
        <p:spPr bwMode="auto">
          <a:xfrm>
            <a:off x="282813" y="2579262"/>
            <a:ext cx="4406106" cy="2701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960620" y="2731770"/>
            <a:ext cx="382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Александровский источник</a:t>
            </a:r>
            <a:endParaRPr lang="ru-RU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7" descr="C:\Users\Isakova\Pictures\Без названия.jpg"/>
          <p:cNvPicPr>
            <a:picLocks noChangeAspect="1" noChangeArrowheads="1"/>
          </p:cNvPicPr>
          <p:nvPr/>
        </p:nvPicPr>
        <p:blipFill>
          <a:blip r:embed="rId3"/>
          <a:srcRect t="17355" b="17355"/>
          <a:stretch>
            <a:fillRect/>
          </a:stretch>
        </p:blipFill>
        <p:spPr>
          <a:xfrm>
            <a:off x="4783881" y="3463290"/>
            <a:ext cx="3975088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55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60120" y="1177290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__________________________________________________________________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8840" y="715625"/>
            <a:ext cx="5161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solidFill>
                  <a:srgbClr val="193F61"/>
                </a:solidFill>
                <a:latin typeface="Arial Black" panose="020B0A04020102020204" pitchFamily="34" charset="0"/>
                <a:ea typeface="Cambria Math" panose="02040503050406030204" pitchFamily="18" charset="0"/>
                <a:cs typeface="Aharoni" panose="02010803020104030203" pitchFamily="2" charset="-79"/>
              </a:rPr>
              <a:t>Вода - образ</a:t>
            </a:r>
            <a:r>
              <a:rPr lang="ru-RU" sz="3600" i="1" dirty="0">
                <a:solidFill>
                  <a:srgbClr val="193F61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 добра</a:t>
            </a:r>
          </a:p>
        </p:txBody>
      </p:sp>
      <p:pic>
        <p:nvPicPr>
          <p:cNvPr id="4101" name="Picture 5" descr="\\server1\Маша приемная\34 Иванова М.Е\туризм\6RCItaHH6G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4" y="2320290"/>
            <a:ext cx="3718225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25880" y="1748790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Ильинский собор</a:t>
            </a:r>
            <a:endParaRPr lang="ru-RU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1188" y="2526030"/>
            <a:ext cx="412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Часовня-купель Ф.Ф. Ушакова</a:t>
            </a:r>
            <a:endParaRPr lang="ru-RU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8" descr="Изображение выглядит как дерево, на открытом воздухе, строительство, сне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rcRect t="16045"/>
          <a:stretch>
            <a:fillRect/>
          </a:stretch>
        </p:blipFill>
        <p:spPr bwMode="auto">
          <a:xfrm>
            <a:off x="4861188" y="3257550"/>
            <a:ext cx="4123260" cy="2319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84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60120" y="1177290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__________________________________________________________________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8840" y="715625"/>
            <a:ext cx="5161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solidFill>
                  <a:srgbClr val="193F61"/>
                </a:solidFill>
                <a:latin typeface="Arial Black" panose="020B0A04020102020204" pitchFamily="34" charset="0"/>
                <a:ea typeface="Cambria Math" panose="02040503050406030204" pitchFamily="18" charset="0"/>
                <a:cs typeface="Aharoni" panose="02010803020104030203" pitchFamily="2" charset="-79"/>
              </a:rPr>
              <a:t>Вода - образ</a:t>
            </a:r>
            <a:r>
              <a:rPr lang="ru-RU" sz="3600" i="1" dirty="0">
                <a:solidFill>
                  <a:srgbClr val="193F61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 добра</a:t>
            </a:r>
          </a:p>
        </p:txBody>
      </p:sp>
      <p:pic>
        <p:nvPicPr>
          <p:cNvPr id="5" name="Рисунок 3" descr="Изображение выглядит как дерево, природа, пруд, вода&#10;&#10;Автоматически созданное описание"/>
          <p:cNvPicPr>
            <a:picLocks noChangeAspect="1"/>
          </p:cNvPicPr>
          <p:nvPr/>
        </p:nvPicPr>
        <p:blipFill>
          <a:blip r:embed="rId2"/>
          <a:srcRect l="3442" r="10725" b="-2"/>
          <a:stretch>
            <a:fillRect/>
          </a:stretch>
        </p:blipFill>
        <p:spPr bwMode="auto">
          <a:xfrm>
            <a:off x="278893" y="2960370"/>
            <a:ext cx="4361688" cy="245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10332" y="1657350"/>
            <a:ext cx="78390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Парк-усадьба «Горки»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Литературно- музыкальный фестиваль 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«Пою тебя, мой старый парк!» ежегодно 3-я суббота июня</a:t>
            </a:r>
            <a:endParaRPr lang="ru-RU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\\server1\Маша приемная\34 Иванова М.Е\КУЛЬТУРА\Пою тебя, мой старый парк 3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71" y="3714750"/>
            <a:ext cx="4141694" cy="275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0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60120" y="1177290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__________________________________________________________________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8840" y="715625"/>
            <a:ext cx="5161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solidFill>
                  <a:srgbClr val="193F61"/>
                </a:solidFill>
                <a:latin typeface="Arial Black" panose="020B0A04020102020204" pitchFamily="34" charset="0"/>
                <a:ea typeface="Cambria Math" panose="02040503050406030204" pitchFamily="18" charset="0"/>
                <a:cs typeface="Aharoni" panose="02010803020104030203" pitchFamily="2" charset="-79"/>
              </a:rPr>
              <a:t>Вода - образ</a:t>
            </a:r>
            <a:r>
              <a:rPr lang="ru-RU" sz="3600" i="1" dirty="0">
                <a:solidFill>
                  <a:srgbClr val="193F61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 добра</a:t>
            </a:r>
          </a:p>
        </p:txBody>
      </p:sp>
      <p:pic>
        <p:nvPicPr>
          <p:cNvPr id="5" name="Рисунок 13" descr="Изображение выглядит как дерево, трава, растение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2"/>
          <a:srcRect t="7890" b="7892"/>
          <a:stretch>
            <a:fillRect/>
          </a:stretch>
        </p:blipFill>
        <p:spPr bwMode="auto">
          <a:xfrm>
            <a:off x="309428" y="2926080"/>
            <a:ext cx="4803335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11580" y="1714500"/>
            <a:ext cx="64395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Парк-усадьба «Выбити» 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Фестиваль искусств «Муза княжеского парка» </a:t>
            </a:r>
          </a:p>
          <a:p>
            <a:r>
              <a:rPr lang="ru-RU" i="1" dirty="0">
                <a:solidFill>
                  <a:srgbClr val="0070C0"/>
                </a:solidFill>
                <a:latin typeface="Arial Black" panose="020B0A04020102020204" pitchFamily="34" charset="0"/>
              </a:rPr>
              <a:t>е</a:t>
            </a:r>
            <a:r>
              <a:rPr lang="ru-RU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жегодно 3-я суббота июля</a:t>
            </a:r>
            <a:endParaRPr lang="ru-RU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\\server1\Маша приемная\34 Иванова М.Е\КУЛЬТУРА\wpmbY4fiVT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40" y="2686050"/>
            <a:ext cx="2953896" cy="3938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60120" y="1177290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__________________________________________________________________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8840" y="715625"/>
            <a:ext cx="5161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solidFill>
                  <a:srgbClr val="193F61"/>
                </a:solidFill>
                <a:latin typeface="Arial Black" panose="020B0A04020102020204" pitchFamily="34" charset="0"/>
                <a:ea typeface="Cambria Math" panose="02040503050406030204" pitchFamily="18" charset="0"/>
                <a:cs typeface="Aharoni" panose="02010803020104030203" pitchFamily="2" charset="-79"/>
              </a:rPr>
              <a:t>Вода - образ</a:t>
            </a:r>
            <a:r>
              <a:rPr lang="ru-RU" sz="3600" i="1" dirty="0">
                <a:solidFill>
                  <a:srgbClr val="193F61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 добра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0120" y="181737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Музей Колеса</a:t>
            </a:r>
            <a:endParaRPr lang="ru-RU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4" descr="C:\Users\Tatyana\Downloads\image-30-03-23-12-45-1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2388870"/>
            <a:ext cx="3553758" cy="3553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78566" y="2617468"/>
            <a:ext cx="4865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Фестиваль народного творчества 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«Казачий </a:t>
            </a:r>
            <a:r>
              <a:rPr lang="ru-RU" b="1" i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Лютец</a:t>
            </a:r>
            <a:r>
              <a:rPr lang="ru-RU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» ежегодно в июне</a:t>
            </a:r>
            <a:endParaRPr lang="ru-RU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\\server1\Маша приемная\34 Иванова М.Е\КУЛЬТУРА\Казачий Лютец\IMG_20210613_1127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56" y="371475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1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4083</TotalTime>
  <Words>163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Vanechek</dc:creator>
  <cp:lastModifiedBy>Tatyana</cp:lastModifiedBy>
  <cp:revision>255</cp:revision>
  <dcterms:created xsi:type="dcterms:W3CDTF">2018-12-10T13:13:56Z</dcterms:created>
  <dcterms:modified xsi:type="dcterms:W3CDTF">2023-03-30T13:40:14Z</dcterms:modified>
</cp:coreProperties>
</file>